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Syma Gespecialiseerde GGZ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4812VB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78550076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Syma Gespecialiseerde GGZ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34.9%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51.3%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-106.63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Syma Gespecialiseerde GGZ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2026-04-18T03:33:52Z</dcterms:created>
  <dcterms:modified xsi:type="dcterms:W3CDTF">2026-04-18T03:33:52Z</dcterms:modified>
</cp:coreProperties>
</file>