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Praktijk 2005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2518AD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78543975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Praktijk 2005 B.V.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-514.3%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-514.3%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39.7%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-939.4%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-514.3%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Praktijk 2005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2026-04-17T22:42:48Z</dcterms:created>
  <dcterms:modified xsi:type="dcterms:W3CDTF">2026-04-17T22:42:48Z</dcterms:modified>
</cp:coreProperties>
</file>