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Saleem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3526AM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78525209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Saleem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21.8% (in het onderste kwartiel). Leverage ratio (langlopende schuld / EBITDA): 3.24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87.8%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-920.3%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Saleem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2026-04-18T03:37:34Z</dcterms:created>
  <dcterms:modified xsi:type="dcterms:W3CDTF">2026-04-18T03:37:34Z</dcterms:modified>
</cp:coreProperties>
</file>