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GHZ Goede Hoop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3083AS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78476151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Goede Hoop Zorg B.V. is actief in Verpleging, Verzorging &amp; Thuiszorg.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231.7%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231.7%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-98.9%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GHZ Goede Hoop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2026-04-18T03:45:27Z</dcterms:created>
  <dcterms:modified xsi:type="dcterms:W3CDTF">2026-04-18T03:45:27Z</dcterms:modified>
</cp:coreProperties>
</file>