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GGZ voor elkaar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3515BW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78223180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voor elkaar B.V. is actief in Geestelijke Gezondheidszorg.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36.7%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36.7%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-9.4%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GGZ voor elkaar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2026-04-18T02:25:45Z</dcterms:created>
  <dcterms:modified xsi:type="dcterms:W3CDTF">2026-04-18T02:25:45Z</dcterms:modified>
</cp:coreProperties>
</file>