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Point O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Schaijk · 5374BG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78166942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O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-24.0% (in het onderste kwartiel). Leverage ratio (langlopende schuld / EBITDA): -7.06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38.4%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Point O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2026-04-18T01:45:54Z</dcterms:created>
  <dcterms:modified xsi:type="dcterms:W3CDTF">2026-04-18T01:45:54Z</dcterms:modified>
</cp:coreProperties>
</file>