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HVZ Thuiszorg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2548JA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78137519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HVZ Thuiszorg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52.7%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52.7% (boven de mediaan).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17.8%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HVZ Thuiszorg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2026-04-18T02:12:52Z</dcterms:created>
  <dcterms:modified xsi:type="dcterms:W3CDTF">2026-04-18T02:12:52Z</dcterms:modified>
</cp:coreProperties>
</file>