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Unilabs Eerstelijnsdiagnostiek Saltro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Enschede · 7512KZ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77843630 · Boekjaren 2021–2022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Unilabs Eerstelijnsdiagnostiek Saltro B.V. is actief in Eerstelijnszorg. In boekjaar 2022 rapporteerde de organisatie een omzet van €31.7 mln met een EBITDA-marge van 0.0%. Rapportage-historie omvat 2 boekjaren.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€31.7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0.0% ligt in het onderste kwartiel van de peer group (mediaan 28.3%, n=354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0.4%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0.6% per jaar over 1 boekjaar.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3931920"/>
                <a:gridCol w="39319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2022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Unilabs Eerstelijnsdiagnostiek Saltro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2026-08-17T15:24:26Z</dcterms:created>
  <dcterms:modified xsi:type="dcterms:W3CDTF">2026-08-17T15:24:26Z</dcterms:modified>
</cp:coreProperties>
</file>