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Unilabs Eerstelijnsdiagnostiek Saltro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7512KZ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77843630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Unilabs Eerstelijnsdiagnostiek Saltro B.V. is actief in Eerstelijnszorg. In boekjaar 2022 rapporteerde de organisatie een omzet van €31.7 mln met een EBITDA-marge van 0.0%.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€31.7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28.3%, n=354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0.6%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Unilabs Eerstelijnsdiagnostiek Saltro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2026-06-17T15:09:11Z</dcterms:created>
  <dcterms:modified xsi:type="dcterms:W3CDTF">2026-06-17T15:09:11Z</dcterms:modified>
</cp:coreProperties>
</file>