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C.V. Woonzorg Veld-Zicht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Hekendorp · 3467PC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77830024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C.V. Woonzorg Veld-Zicht is actief in Verpleging, Verzorging &amp; Thuiszorg.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36.1% (onder de mediaan). Leverage ratio (langlopende schuld / EBITDA): 2.62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41.1%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C.V. Woonzorg Veld-Zicht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2026-04-18T03:48:45Z</dcterms:created>
  <dcterms:modified xsi:type="dcterms:W3CDTF">2026-04-18T03:48:45Z</dcterms:modified>
</cp:coreProperties>
</file>