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Dermex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Wijchen · 6604LV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77781228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Dermex is actief in Ziekenhuizen &amp; MSZ.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29.7%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29.7% (onder de mediaan).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100.8%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Dermex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2026-04-18T03:56:00Z</dcterms:created>
  <dcterms:modified xsi:type="dcterms:W3CDTF">2026-04-18T03:56:00Z</dcterms:modified>
</cp:coreProperties>
</file>