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EPOS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Scheerwolde · 8371VG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77642589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EPOS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63.4% (boven de mediaan). Leverage ratio (langlopende schuld / EBITDA): 0.01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762.5%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EPOS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2026-04-18T02:27:46Z</dcterms:created>
  <dcterms:modified xsi:type="dcterms:W3CDTF">2026-04-18T02:27:46Z</dcterms:modified>
</cp:coreProperties>
</file>