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JoKi-C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Bergen op Zoom · 4611 HA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77636635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JoKi-C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20795.2%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41682.6%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JoKi-C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2026-04-18T03:42:50Z</dcterms:created>
  <dcterms:modified xsi:type="dcterms:W3CDTF">2026-04-18T03:42:50Z</dcterms:modified>
</cp:coreProperties>
</file>