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Parlayan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Hoogezand · 9602 AC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77474619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Parlayan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89.4%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89.4%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1552.3%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Parlayan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2026-04-18T02:25:46Z</dcterms:created>
  <dcterms:modified xsi:type="dcterms:W3CDTF">2026-04-18T02:25:46Z</dcterms:modified>
</cp:coreProperties>
</file>