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ForLight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1066HM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77361644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ForLight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9.2% (in het onderste kwartiel). Leverage ratio (langlopende schuld / EBITDA): 0.56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61.9%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ForLight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2026-04-18T03:36:00Z</dcterms:created>
  <dcterms:modified xsi:type="dcterms:W3CDTF">2026-04-18T03:36:00Z</dcterms:modified>
</cp:coreProperties>
</file>