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Haaglanden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Rijswijk · 2286NL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77332784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Haaglanden Thuiszorg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60.9%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-21.6%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Haaglanden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2026-04-18T03:49:59Z</dcterms:created>
  <dcterms:modified xsi:type="dcterms:W3CDTF">2026-04-18T03:49:59Z</dcterms:modified>
</cp:coreProperties>
</file>