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Vrouwenopvang Safegroup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4834 KP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77274938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Vrouwenopvang Safegroup is actief in Geestelijke Gezondheidszorg. In boekjaar 2024 rapporteerde de organisatie een omzet van €7.1 mln met een EBITDA-marge van 21.4%.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21.4%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37.5% over 41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Vrouwenopvang Safegroup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2026-04-18T02:12:37Z</dcterms:created>
  <dcterms:modified xsi:type="dcterms:W3CDTF">2026-04-18T02:12:37Z</dcterms:modified>
</cp:coreProperties>
</file>