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Cuidate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8011AE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77272404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Cuidate 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39.6%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-26.7%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Cuidate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2026-04-18T02:28:12Z</dcterms:created>
  <dcterms:modified xsi:type="dcterms:W3CDTF">2026-04-18T02:28:12Z</dcterms:modified>
</cp:coreProperties>
</file>