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Aina-Zorg B.V.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VVT — Verpleging, Verzorging &amp; Thuiszorg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Eindhoven · 5616GL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77109759 · Boekjaren 2020–2024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Aina-Zorg B.V. is actief in Verpleging, Verzorging &amp; Thuiszorg. In boekjaar 2024 rapporteerde de organisatie een omzet van —. De entiteit heeft een volledige rapportage-historie over 5 boekjaren (2020–2024).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72.8%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EBITDA-marge: —. Onvoldoende peer-data voor directe benchmarking.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72.8% (in het bovenste kwartiel). Leverage ratio (langlopende schuld / EBITDA): 0.85 (boven de mediaan).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0.6% per jaar over 1 boekjaar.  Omzet-ontwikkeling stabiel, in lijn met sector-trend.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72768"/>
                <a:gridCol w="1572768"/>
                <a:gridCol w="1572768"/>
                <a:gridCol w="1572768"/>
                <a:gridCol w="1572768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€748k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€753k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€-33k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€306k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€307k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41.0%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16.0%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€-32k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€257k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€-545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€963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€-31k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€279k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€370k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€369k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-45.1%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17.0%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71.2%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71.6%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72.8%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0.85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VVT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46.2%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68.2%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72.8%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1476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0.85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941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48.7%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58.4%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Aina-Zorg B.V.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2026-04-18T02:09:54Z</dcterms:created>
  <dcterms:modified xsi:type="dcterms:W3CDTF">2026-04-18T02:09:54Z</dcterms:modified>
</cp:coreProperties>
</file>