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Martha Flora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1071 HM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77077105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Martha Flora Zorg B.V. is actief in Verpleging, Verzorging &amp; Thuiszorg. In boekjaar 2024 rapporteerde de organisatie een omzet van €31.2 mln met een EBITDA-marge van 4.0%. De entiteit heeft een volledige rapportage-historie over 3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4.0%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15.8% (in het onderste kwartiel). Leverage ratio (langlopende schuld / EBITDA): 0.52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33.1%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Martha Flora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2026-06-17T15:02:56Z</dcterms:created>
  <dcterms:modified xsi:type="dcterms:W3CDTF">2026-06-17T15:02:56Z</dcterms:modified>
</cp:coreProperties>
</file>