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Thuiszorg Zuiderzee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Purmerend · 1441 DB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77066693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Thuiszorg Zuiderzee B.V. is actief in Verpleging, Verzorging &amp; Thuiszorg. In boekjaar 2023 rapporteerde de organisatie een omzet van €2.5 mln met een EBITDA-marge van 0.4%.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0.4%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-51.8%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-3.1%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Thuiszorg Zuiderzee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2026-04-18T01:41:41Z</dcterms:created>
  <dcterms:modified xsi:type="dcterms:W3CDTF">2026-04-18T01:41:41Z</dcterms:modified>
</cp:coreProperties>
</file>