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Innova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5233VG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77023366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24.3%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69.4%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Innova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2026-04-18T01:40:32Z</dcterms:created>
  <dcterms:modified xsi:type="dcterms:W3CDTF">2026-04-18T01:40:32Z</dcterms:modified>
</cp:coreProperties>
</file>