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ZuidZorg Wijkzorg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5653LX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76924254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ZuidZorg Wijkzorg B.V. is actief in Verpleging, Verzorging &amp; Thuiszorg. In boekjaar 2024 rapporteerde de organisatie een omzet van €50.7 mln met een EBITDA-marge van 1.1%.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€50.7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1.1%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2.3% (in het onderste kwartiel). Leverage ratio (langlopende schuld / EBITDA): 0.68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14.6%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ZuidZorg Wijkzorg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2026-06-17T15:14:00Z</dcterms:created>
  <dcterms:modified xsi:type="dcterms:W3CDTF">2026-06-17T15:14:00Z</dcterms:modified>
</cp:coreProperties>
</file>