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Happy Move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VVT — Verpleging, Verzorging &amp; Thuiszorg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Hendrik-Ido-Ambacht · 3342AP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76637530 · Boekjaren 2020–2022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Happy Move B.V. is actief in Verpleging, Verzorging &amp; Thuiszorg. In boekjaar 2022 rapporteerde de organisatie een omzet van €817k met een EBITDA-marge van -4.2%. De entiteit heeft een volledige rapportage-historie over 3 boekjaren (2020–2022).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€817k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-4.2%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-62.5%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15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 van -4.2% ligt in het onderste kwartiel van de peer group (mediaan 4.8%, n=1549 peers). Operationele zwakte is opvallend — potentiële turnaround- of carve-out kandidaat.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-62.5% (in het onderste kwartiel). Leverage ratio (langlopende schuld / EBITDA): -4.22 (in het onderste kwartiel). Beperkte balance-sheet flexibiliteit — refinanciering of herstructurering kan strategische optie zijn.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Infinity%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Personeelskosten-ratio van 67.5% over 15 FTE. Arbeidsintensiteit in lijn met sector-norm.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2621280"/>
                <a:gridCol w="2621280"/>
                <a:gridCol w="262128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€-916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€72k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€-93k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-62.5%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-123.40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VVT 2022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1549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45.2%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-62.5%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1828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0.51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-4.22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1681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49.8%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58.6%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67.5%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1549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257.3%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1496.4%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Infinity%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801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Happy Move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2026-04-18T03:34:23Z</dcterms:created>
  <dcterms:modified xsi:type="dcterms:W3CDTF">2026-04-18T03:34:23Z</dcterms:modified>
</cp:coreProperties>
</file>