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Derwish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3311JT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76606198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Derwish 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85.9% (in het bovenste kwartiel). Leverage ratio (langlopende schuld / EBITDA): 0.24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-22.6%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Derwish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2026-04-18T00:10:29Z</dcterms:created>
  <dcterms:modified xsi:type="dcterms:W3CDTF">2026-04-18T00:10:29Z</dcterms:modified>
</cp:coreProperties>
</file>