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Parel Zorg Midden-Brabant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Oisterwijk · 5061SH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76605809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Parel Zorg Midden-Brabant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79.5% (in het bovenste kwartiel). Leverage ratio (langlopende schuld / EBITDA): 0.04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52.0%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Parel Zorg Midden-Brabant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2026-04-18T02:07:27Z</dcterms:created>
  <dcterms:modified xsi:type="dcterms:W3CDTF">2026-04-18T02:07:27Z</dcterms:modified>
</cp:coreProperties>
</file>