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 Gezusters Van den Berg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Oosterhout · 6678 BR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76446476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Gezusters Van den Berg B.V. is actief in Verpleging, Verzorging &amp; Thuiszorg.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29.2%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29.2% (onder de mediaan).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11.4%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-152.7%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-118.6%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De Gezusters Van den Berg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2026-04-18T01:41:38Z</dcterms:created>
  <dcterms:modified xsi:type="dcterms:W3CDTF">2026-04-18T01:41:38Z</dcterms:modified>
</cp:coreProperties>
</file>