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Bronsgroen Verzorging en Verpleging B.V.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VVT — Verpleging, Verzorging &amp; Thuiszorg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Zoetermeer · 2712HE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76402622 · Boekjaren 2020–2022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Bronsgroen Verzorging en Verpleging B.V. is actief in Verpleging, Verzorging &amp; Thuiszorg. In boekjaar 2022 rapporteerde de organisatie een omzet van €607k met een EBITDA-marge van -19.2%. De entiteit heeft een volledige rapportage-historie over 3 boekjaren (2020–2022).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€607k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-19.2%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-127.0%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-19.2% ligt in het onderste kwartiel van de peer group (mediaan 4.8%, n=1549 peers). Operationele zwakte is opvallend — potentiële turnaround- of carve-out kandidaat.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-127.0% (in het onderste kwartiel). Leverage ratio (langlopende schuld / EBITDA): -0.80 (in het onderste kwartiel). Beperkte balance-sheet flexibiliteit — refinanciering of herstructurering kan strategische optie zijn.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Onvoldoende tijdreeks-data voor groeitrend-analyse.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2621280"/>
                <a:gridCol w="2621280"/>
                <a:gridCol w="262128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€607k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€-33k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€-120k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€-116k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-19.2%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€-30k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€-34k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€-272k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€-54k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€-205k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€272k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-44.7%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-47.8%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-127.0%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-0.80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VVT 2022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-19.2%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1549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18.8%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45.2%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69.4%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-127.0%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1828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0.51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-0.80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1681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30.9%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49.8%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58.6%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68.8%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1549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1496.4%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801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Bronsgroen Verzorging en Verpleging B.V.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2026-04-18T01:42:54Z</dcterms:created>
  <dcterms:modified xsi:type="dcterms:W3CDTF">2026-04-18T01:42:54Z</dcterms:modified>
</cp:coreProperties>
</file>