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Woonvoorziening de Brug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Alkmaar · 1811NJ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76360245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Woonvoorziening de Brug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66.1%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66.1% (boven de mediaan). Leverage ratio (langlopende schuld / EBITDA): 0.07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-16.1%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Woonvoorziening de Brug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2026-04-18T03:45:56Z</dcterms:created>
  <dcterms:modified xsi:type="dcterms:W3CDTF">2026-04-18T03:45:56Z</dcterms:modified>
</cp:coreProperties>
</file>