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Sosijn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Dussen · 4271 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76338541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Sosijn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15.7%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48.5%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Sosijn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2026-04-18T01:42:05Z</dcterms:created>
  <dcterms:modified xsi:type="dcterms:W3CDTF">2026-04-18T01:42:05Z</dcterms:modified>
</cp:coreProperties>
</file>