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Stellucx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3821AD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76292738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Stellucx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16.8% (in het onderste kwartiel). Leverage ratio (langlopende schuld / EBITDA): 1.89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48.0%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Stellucx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2026-04-18T03:36:10Z</dcterms:created>
  <dcterms:modified xsi:type="dcterms:W3CDTF">2026-04-18T03:36:10Z</dcterms:modified>
</cp:coreProperties>
</file>