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DBC de Stek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Boskoop · 2771 GB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76263568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DBC de Stek is actief in Gehandicaptenzorg.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21.8%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-95.0%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DBC de Stek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2026-04-18T03:49:58Z</dcterms:created>
  <dcterms:modified xsi:type="dcterms:W3CDTF">2026-04-18T03:49:58Z</dcterms:modified>
</cp:coreProperties>
</file>