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ABA Center International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Amstelveen · 1181 WL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76193926 · Boekjaren 2020–2022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ABA Center International B.V. is actief in Verpleging, Verzorging &amp; Thuiszorg. In boekjaar 2022 rapporteerde de organisatie een omzet van €1.0 mln met een EBITDA-marge van -17.0%. De entiteit heeft een volledige rapportage-historie over 3 boekjaren (2020–2022).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€1.0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-17.0%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-72.9%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-17.0% ligt in het onderste kwartiel van de peer group (mediaan 4.8%, n=1549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-72.9% (in het onderste kwartiel). Leverage ratio (langlopende schuld / EBITDA): -0.32 (in het onderste kwartiel).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-17.0%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-72.9%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-0.32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2022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1549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-72.9%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1828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-0.32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1681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1549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1496.4%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ABA Center International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2026-04-18T03:36:23Z</dcterms:created>
  <dcterms:modified xsi:type="dcterms:W3CDTF">2026-04-18T03:36:23Z</dcterms:modified>
</cp:coreProperties>
</file>