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AEN Zorg Nederland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2515AZ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76126498 · Boekjaren 2020–2022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AEN Zorg Nederland is actief in Verpleging, Verzorging &amp; Thuiszorg. In boekjaar 2022 rapporteerde de organisatie een omzet van €902k met een EBITDA-marge van 25.6%. De entiteit heeft een volledige rapportage-historie over 3 boekjaren (2020–2022).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€902k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71.1%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25.6% ligt in het bovenste kwartiel van de peer group (mediaan 4.8%, n=1549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71.1%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1681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1496.4%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AEN Zorg Nederland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2026-04-18T03:46:54Z</dcterms:created>
  <dcterms:modified xsi:type="dcterms:W3CDTF">2026-04-18T03:46:54Z</dcterms:modified>
</cp:coreProperties>
</file>