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Soliris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9738 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75694689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Soliris Zorg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74.5%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1.0%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Soliris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2026-04-18T02:25:45Z</dcterms:created>
  <dcterms:modified xsi:type="dcterms:W3CDTF">2026-04-18T02:25:45Z</dcterms:modified>
</cp:coreProperties>
</file>