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Rood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1031 HN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75581868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Rood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43.5%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Rood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2026-04-18T03:49:46Z</dcterms:created>
  <dcterms:modified xsi:type="dcterms:W3CDTF">2026-04-18T03:49:46Z</dcterms:modified>
</cp:coreProperties>
</file>