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Zenzi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1068 JL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75556219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Zenzi Zorg B.V. is actief in Verpleging, Verzorging &amp; Thuiszorg.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63.0%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Zenzi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2026-04-18T02:12:52Z</dcterms:created>
  <dcterms:modified xsi:type="dcterms:W3CDTF">2026-04-18T02:12:52Z</dcterms:modified>
</cp:coreProperties>
</file>