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 Kans Nr. 2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Leeuwarden · 8912 AS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75534614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Kans Nr. 2 B.V. is actief in Verpleging, Verzorging &amp; Thuiszorg. In boekjaar 2024 rapporteerde de organisatie een omzet van —. De entiteit heeft een volledige rapportage-historie over 4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74.1%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74.1% (in het bovenste kwartiel). Leverage ratio (langlopende schuld / EBITDA): —.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De Kans Nr. 2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2026-04-18T02:11:51Z</dcterms:created>
  <dcterms:modified xsi:type="dcterms:W3CDTF">2026-04-18T02:11:51Z</dcterms:modified>
</cp:coreProperties>
</file>