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 van Zeeuwse Kwaliteit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IJzendijke · 4515BP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75534193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 van Zeeuwse Kwaliteit is actief in Verpleging, Verzorging &amp; Thuiszorg. In boekjaar 2023 rapporteerde de organisatie een omzet van €14k met een EBITDA-marge van 61.3%.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61.3%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-178.4%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-98.5%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 van Zeeuwse Kwaliteit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2026-04-18T01:43:56Z</dcterms:created>
  <dcterms:modified xsi:type="dcterms:W3CDTF">2026-04-18T01:43:56Z</dcterms:modified>
</cp:coreProperties>
</file>