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Health Care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2288GK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75438690 · Boekjaren 2022–2022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Health Care is actief in Verpleging, Verzorging &amp; Thuiszorg. In boekjaar 2022 rapporteerde de organisatie een omzet van €511k met een EBITDA-marge van -15.1%.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€511k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-15.1%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-236.1%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-15.1% ligt in het onderste kwartiel van de peer group (mediaan 4.8%, n=1549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-236.1% (in het onderste kwartiel). Leverage ratio (langlopende schuld / EBITDA): -3.03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Health Care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2026-04-18T01:42:07Z</dcterms:created>
  <dcterms:modified xsi:type="dcterms:W3CDTF">2026-04-18T01:42:07Z</dcterms:modified>
</cp:coreProperties>
</file>