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Zorgorganisatie Nieuw begin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Vlaardingen · 3131CG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75341247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Zorgorganisatie Nieuw begin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51.9% (onder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34.1%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Zorgorganisatie Nieuw begin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2026-04-18T03:36:23Z</dcterms:created>
  <dcterms:modified xsi:type="dcterms:W3CDTF">2026-04-18T03:36:23Z</dcterms:modified>
</cp:coreProperties>
</file>