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Zorgboom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Haelen · 6081 CT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75322919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Zorgboom B.V. is actief in Verpleging, Verzorging &amp; Thuiszorg. In boekjaar 2023 rapporteerde de organisatie een omzet van €1.6 mln met een EBITDA-marge van -9.8%.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-9.8%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-149.0%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-9.8%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-149.0% (in het onderste kwartiel). Leverage ratio (langlopende schuld / EBITDA): -0.05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-2.8%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Zorgboom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2026-04-17T23:58:57Z</dcterms:created>
  <dcterms:modified xsi:type="dcterms:W3CDTF">2026-04-17T23:58:57Z</dcterms:modified>
</cp:coreProperties>
</file>