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Forward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6824CS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75316196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GGZ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67.8%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54.1%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Forward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