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Jouw-Thuiszorg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Zeist · 3705HH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75284553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Jouw-Thuiszorg is actief in Verpleging, Verzorging &amp; Thuiszorg. In boekjaar 2022 rapporteerde de organisatie een omzet van €794k met een EBITDA-marge van 33.3%.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€794k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33.3% ligt in het bovenste kwartiel van de peer group (mediaan 4.8%, n=1549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Jouw-Thuiszorg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2026-04-18T03:46:45Z</dcterms:created>
  <dcterms:modified xsi:type="dcterms:W3CDTF">2026-04-18T03:46:45Z</dcterms:modified>
</cp:coreProperties>
</file>