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Kinderpraktijk Amsterdam B.V.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GGZ — Geestelijke Gezondheidszorg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Amsterdam · 1074 ED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75253429 · Boekjaren 2020–2024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Kinderpraktijk Amsterdam B.V. is actief in Geestelijke Gezondheidszorg. In boekjaar 2024 rapporteerde de organisatie een omzet van —. De entiteit heeft een volledige rapportage-historie over 5 boekjaren (2020–2024).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69.0%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15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EBITDA-marge: —. Onvoldoende peer-data voor directe benchmarking.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69.0% (in het bovenste kwartiel). Leverage ratio (langlopende schuld / EBITDA): 0.48 (boven de mediaan).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Infinity% per jaar over 3 boekjaren. 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72768"/>
                <a:gridCol w="1572768"/>
                <a:gridCol w="1572768"/>
                <a:gridCol w="1572768"/>
                <a:gridCol w="1572768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€578k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€682k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€247k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€443k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€258k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€314k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€258k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€463k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€279k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€355k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35.2%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41.0%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€375k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€244k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€672k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€681k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€691k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€681k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€341k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€258k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€320k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€629k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€877k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€856k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€340k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€272k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€325k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68.9%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73.0%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69.0%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1.67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0.59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0.79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0.48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Infinity%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216.8%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-62.7%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GGZ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1010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0.48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0.48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833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56.8%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125.6%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Kinderpraktijk Amsterdam B.V.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2026-04-18T02:25:45Z</dcterms:created>
  <dcterms:modified xsi:type="dcterms:W3CDTF">2026-04-18T02:25:45Z</dcterms:modified>
</cp:coreProperties>
</file>