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ReubeZorg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Lochem · 7241 NC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75251787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ReubeZorg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66.3% (boven de mediaan). Leverage ratio (langlopende schuld / EBITDA): 0.29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-0.9%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ReubeZorg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2026-04-18T02:12:38Z</dcterms:created>
  <dcterms:modified xsi:type="dcterms:W3CDTF">2026-04-18T02:12:38Z</dcterms:modified>
</cp:coreProperties>
</file>