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Gezinshuis Zorgsamen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Zetten · 6671 GB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75137437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Gezinshuis Zorgsamen B.V.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57.8%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57.8%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Gezinshuis Zorgsamen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2026-04-18T02:11:47Z</dcterms:created>
  <dcterms:modified xsi:type="dcterms:W3CDTF">2026-04-18T02:11:47Z</dcterms:modified>
</cp:coreProperties>
</file>