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Villa Vrolijk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1103 SM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75114895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 Vrolijk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Villa Vrolijk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2026-04-18T00:13:14Z</dcterms:created>
  <dcterms:modified xsi:type="dcterms:W3CDTF">2026-04-18T00:13:14Z</dcterms:modified>
</cp:coreProperties>
</file>