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Integraal Gezondheids Centrum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Bilthoven · 3721 BC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75112558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Integraal Gezondheids Centrum B.V. is actief in Ziekenhuizen &amp; MSZ. In boekjaar 2023 rapporteerde de organisatie een omzet van €765k met een EBITDA-marge van 18.5%.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€765k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57.1%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18.5% ligt in het bovenste kwartiel van de peer group (mediaan 4.2%, n=853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57.1%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32.5%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37.0% over 4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Integraal Gezondheids Centrum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2026-04-18T02:19:54Z</dcterms:created>
  <dcterms:modified xsi:type="dcterms:W3CDTF">2026-04-18T02:19:54Z</dcterms:modified>
</cp:coreProperties>
</file>