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Maatschap Huis voor Schematherapie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Maastricht · 6216BP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75046547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Maatschap Huis voor Schematherapie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73.8%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73.8% (in het bovenste kwartiel). Leverage ratio (langlopende schuld / EBITDA): 0.01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1.5% per jaar over 1 boekjaar.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Maatschap Huis voor Schematherapie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2026-04-18T02:26:43Z</dcterms:created>
  <dcterms:modified xsi:type="dcterms:W3CDTF">2026-04-18T02:26:43Z</dcterms:modified>
</cp:coreProperties>
</file>