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Vriendjes voor Altijd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Soest · 3761DE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75036525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Vriendjes voor Altijd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4.2%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Vriendjes voor Altijd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2026-04-18T02:15:07Z</dcterms:created>
  <dcterms:modified xsi:type="dcterms:W3CDTF">2026-04-18T02:15:07Z</dcterms:modified>
</cp:coreProperties>
</file>